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horzBarState="maximized">
    <p:restoredLeft sz="18874"/>
    <p:restoredTop sz="94660"/>
  </p:normalViewPr>
  <p:slideViewPr>
    <p:cSldViewPr snapToGrid="0">
      <p:cViewPr>
        <p:scale>
          <a:sx n="100" d="100"/>
          <a:sy n="100" d="100"/>
        </p:scale>
        <p:origin x="150" y="618"/>
      </p:cViewPr>
      <p:guideLst>
        <p:guide orient="horz" pos="2159"/>
        <p:guide orient="horz" pos="3526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2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860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004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83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890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572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597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147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1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9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65058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1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8.png"  /><Relationship Id="rId4" Type="http://schemas.openxmlformats.org/officeDocument/2006/relationships/image" Target="../media/image1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자유형: 도형 32"/>
          <p:cNvSpPr/>
          <p:nvPr/>
        </p:nvSpPr>
        <p:spPr>
          <a:xfrm>
            <a:off x="3592458" y="2249912"/>
            <a:ext cx="5007084" cy="2246568"/>
          </a:xfrm>
          <a:prstGeom prst="frame">
            <a:avLst>
              <a:gd name="adj1" fmla="val 261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latinLnBrk="0">
              <a:defRPr lang="ko-KR"/>
            </a:pPr>
            <a:r>
              <a:rPr lang="en-US" altLang="ko-KR" sz="32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rPr>
              <a:t>Frontend Project</a:t>
            </a:r>
            <a:endParaRPr lang="en-US" altLang="ko-KR" sz="3200" i="1" kern="0">
              <a:solidFill>
                <a:srgbClr val="44546a">
                  <a:lumMod val="75000"/>
                </a:srgbClr>
              </a:solidFill>
              <a:latin typeface="Tmon몬소리 Black"/>
              <a:ea typeface="Tmon몬소리 Black"/>
            </a:endParaRPr>
          </a:p>
          <a:p>
            <a:pPr algn="ctr" latinLnBrk="0">
              <a:lnSpc>
                <a:spcPct val="200000"/>
              </a:lnSpc>
              <a:defRPr lang="ko-KR"/>
            </a:pPr>
            <a:endParaRPr lang="en-US" altLang="ko-KR" sz="700" kern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50" name="그룹 49"/>
          <p:cNvGrpSpPr/>
          <p:nvPr/>
        </p:nvGrpSpPr>
        <p:grpSpPr>
          <a:xfrm rot="0">
            <a:off x="8107671" y="1768122"/>
            <a:ext cx="774192" cy="384395"/>
            <a:chOff x="6592824" y="1214752"/>
            <a:chExt cx="621792" cy="3843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이등변 삼각형 50"/>
            <p:cNvSpPr/>
            <p:nvPr/>
          </p:nvSpPr>
          <p:spPr>
            <a:xfrm flipV="1">
              <a:off x="6811581" y="1452142"/>
              <a:ext cx="184278" cy="147005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사각형: 둥근 모서리 12"/>
            <p:cNvSpPr/>
            <p:nvPr/>
          </p:nvSpPr>
          <p:spPr>
            <a:xfrm>
              <a:off x="6592824" y="1214752"/>
              <a:ext cx="621792" cy="310892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 lang="ko-KR" altLang="en-US"/>
              </a:pPr>
              <a:r>
                <a:rPr lang="ko-KR" altLang="en-US" sz="1600" b="1">
                  <a:solidFill>
                    <a:prstClr val="white"/>
                  </a:solidFill>
                </a:rPr>
                <a:t>김혜진</a:t>
              </a:r>
              <a:endParaRPr lang="ko-KR" altLang="en-US" sz="1600" b="1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위쪽 모서리 32"/>
          <p:cNvSpPr/>
          <p:nvPr/>
        </p:nvSpPr>
        <p:spPr>
          <a:xfrm>
            <a:off x="262890" y="256033"/>
            <a:ext cx="11666220" cy="497994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atinLnBrk="0">
              <a:defRPr lang="ko-KR"/>
            </a:pPr>
            <a:r>
              <a:rPr lang="en-US" altLang="ko-KR" sz="20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rPr>
              <a:t>My Workspace</a:t>
            </a:r>
            <a:endParaRPr lang="en-US" altLang="ko-KR" sz="2000" i="1" kern="0">
              <a:solidFill>
                <a:srgbClr val="44546a">
                  <a:lumMod val="75000"/>
                </a:srgbClr>
              </a:solidFill>
              <a:latin typeface="Tmon몬소리 Black"/>
              <a:ea typeface="Tmon몬소리 Black"/>
            </a:endParaRPr>
          </a:p>
        </p:txBody>
      </p:sp>
      <p:sp>
        <p:nvSpPr>
          <p:cNvPr id="41" name="사각형: 둥근 위쪽 모서리 40"/>
          <p:cNvSpPr/>
          <p:nvPr/>
        </p:nvSpPr>
        <p:spPr>
          <a:xfrm>
            <a:off x="262890" y="6601967"/>
            <a:ext cx="11666220" cy="8152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atinLnBrk="0">
              <a:defRPr lang="ko-KR"/>
            </a:pPr>
            <a:endParaRPr lang="ko-KR" altLang="en-US" sz="200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6849" y="1158718"/>
            <a:ext cx="4320000" cy="2322000"/>
          </a:xfrm>
          <a:prstGeom prst="rect">
            <a:avLst/>
          </a:prstGeom>
          <a:effectLst>
            <a:outerShdw blurRad="76200" dir="13500000" sy="25000" kx="15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33775" y="2438401"/>
            <a:ext cx="4968000" cy="2670300"/>
          </a:xfrm>
          <a:prstGeom prst="rect">
            <a:avLst/>
          </a:prstGeom>
          <a:effectLst>
            <a:outerShdw blurRad="76200" dir="13500000" sy="25000" kx="15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29373" y="3752612"/>
            <a:ext cx="5038059" cy="2707957"/>
          </a:xfrm>
          <a:prstGeom prst="rect">
            <a:avLst/>
          </a:prstGeom>
          <a:effectLst>
            <a:outerShdw blurRad="76200" dir="13500000" sy="25000" kx="1500000" algn="b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8737" y="1057274"/>
            <a:ext cx="6474526" cy="3480057"/>
          </a:xfrm>
          <a:prstGeom prst="rect">
            <a:avLst/>
          </a:prstGeom>
        </p:spPr>
      </p:pic>
      <p:sp>
        <p:nvSpPr>
          <p:cNvPr id="33" name="사각형: 둥근 위쪽 모서리 32"/>
          <p:cNvSpPr/>
          <p:nvPr/>
        </p:nvSpPr>
        <p:spPr>
          <a:xfrm>
            <a:off x="262890" y="256033"/>
            <a:ext cx="11666220" cy="497994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atinLnBrk="0">
              <a:defRPr lang="ko-KR"/>
            </a:pPr>
            <a:r>
              <a:rPr lang="en-US" altLang="ko-KR" sz="20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rPr>
              <a:t>Hello.html</a:t>
            </a:r>
            <a:endParaRPr lang="en-US" altLang="ko-KR" sz="2000" i="1" kern="0">
              <a:solidFill>
                <a:srgbClr val="44546a">
                  <a:lumMod val="75000"/>
                </a:srgbClr>
              </a:solidFill>
              <a:latin typeface="Tmon몬소리 Black"/>
              <a:ea typeface="Tmon몬소리 Black"/>
            </a:endParaRPr>
          </a:p>
        </p:txBody>
      </p:sp>
      <p:sp>
        <p:nvSpPr>
          <p:cNvPr id="41" name="사각형: 둥근 위쪽 모서리 40"/>
          <p:cNvSpPr/>
          <p:nvPr/>
        </p:nvSpPr>
        <p:spPr>
          <a:xfrm>
            <a:off x="262890" y="6601967"/>
            <a:ext cx="11666220" cy="8152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atinLnBrk="0">
              <a:defRPr lang="ko-KR"/>
            </a:pPr>
            <a:endParaRPr lang="ko-KR" altLang="en-US" sz="200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10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57253" y="4238629"/>
            <a:ext cx="3238894" cy="1472224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0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33765" y="4181314"/>
            <a:ext cx="4639322" cy="2324424"/>
          </a:xfrm>
          <a:prstGeom prst="rect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8000" y="841425"/>
            <a:ext cx="10656000" cy="5727600"/>
          </a:xfrm>
          <a:prstGeom prst="rect">
            <a:avLst/>
          </a:prstGeom>
        </p:spPr>
      </p:pic>
      <p:sp>
        <p:nvSpPr>
          <p:cNvPr id="33" name="사각형: 둥근 위쪽 모서리 32"/>
          <p:cNvSpPr/>
          <p:nvPr/>
        </p:nvSpPr>
        <p:spPr>
          <a:xfrm>
            <a:off x="262890" y="256033"/>
            <a:ext cx="11666220" cy="497994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atinLnBrk="0">
              <a:defRPr lang="ko-KR"/>
            </a:pPr>
            <a:r>
              <a:rPr lang="en-US" altLang="ko-KR" sz="20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rPr>
              <a:t>Index.html</a:t>
            </a:r>
            <a:endParaRPr lang="en-US" altLang="ko-KR" sz="2000" i="1" kern="0">
              <a:solidFill>
                <a:srgbClr val="44546a">
                  <a:lumMod val="75000"/>
                </a:srgbClr>
              </a:solidFill>
              <a:latin typeface="Tmon몬소리 Black"/>
              <a:ea typeface="Tmon몬소리 Black"/>
            </a:endParaRPr>
          </a:p>
        </p:txBody>
      </p:sp>
      <p:sp>
        <p:nvSpPr>
          <p:cNvPr id="41" name="사각형: 둥근 위쪽 모서리 40"/>
          <p:cNvSpPr/>
          <p:nvPr/>
        </p:nvSpPr>
        <p:spPr>
          <a:xfrm>
            <a:off x="262890" y="6601967"/>
            <a:ext cx="11666220" cy="8152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atinLnBrk="0">
              <a:defRPr lang="ko-KR"/>
            </a:pPr>
            <a:endParaRPr lang="ko-KR" altLang="en-US" sz="200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1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47950" y="1900219"/>
            <a:ext cx="3038899" cy="257210"/>
          </a:xfrm>
          <a:prstGeom prst="rect">
            <a:avLst/>
          </a:prstGeom>
        </p:spPr>
      </p:pic>
      <p:pic>
        <p:nvPicPr>
          <p:cNvPr id="13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71515" y="4491009"/>
            <a:ext cx="3896268" cy="409632"/>
          </a:xfrm>
          <a:prstGeom prst="rect">
            <a:avLst/>
          </a:prstGeom>
        </p:spPr>
      </p:pic>
      <p:pic>
        <p:nvPicPr>
          <p:cNvPr id="13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62047" y="6110262"/>
            <a:ext cx="3781953" cy="371526"/>
          </a:xfrm>
          <a:prstGeom prst="rect">
            <a:avLst/>
          </a:prstGeom>
        </p:spPr>
      </p:pic>
      <p:pic>
        <p:nvPicPr>
          <p:cNvPr id="13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96206" y="4167173"/>
            <a:ext cx="2762635" cy="2000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8000" y="879524"/>
            <a:ext cx="10656000" cy="5727600"/>
          </a:xfrm>
          <a:prstGeom prst="rect">
            <a:avLst/>
          </a:prstGeom>
        </p:spPr>
      </p:pic>
      <p:sp>
        <p:nvSpPr>
          <p:cNvPr id="33" name="사각형: 둥근 위쪽 모서리 32"/>
          <p:cNvSpPr/>
          <p:nvPr/>
        </p:nvSpPr>
        <p:spPr>
          <a:xfrm>
            <a:off x="262890" y="256033"/>
            <a:ext cx="11666220" cy="497994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atinLnBrk="0">
              <a:defRPr lang="ko-KR"/>
            </a:pPr>
            <a:r>
              <a:rPr lang="en-US" altLang="ko-KR" sz="20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rPr>
              <a:t>Index.html</a:t>
            </a:r>
            <a:endParaRPr lang="en-US" altLang="ko-KR" sz="2000" i="1" kern="0">
              <a:solidFill>
                <a:srgbClr val="44546a">
                  <a:lumMod val="75000"/>
                </a:srgbClr>
              </a:solidFill>
              <a:latin typeface="Tmon몬소리 Black"/>
              <a:ea typeface="Tmon몬소리 Black"/>
            </a:endParaRPr>
          </a:p>
        </p:txBody>
      </p:sp>
      <p:sp>
        <p:nvSpPr>
          <p:cNvPr id="41" name="사각형: 둥근 위쪽 모서리 40"/>
          <p:cNvSpPr/>
          <p:nvPr/>
        </p:nvSpPr>
        <p:spPr>
          <a:xfrm>
            <a:off x="262890" y="6601967"/>
            <a:ext cx="11666220" cy="8152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atinLnBrk="0">
              <a:defRPr lang="ko-KR"/>
            </a:pPr>
            <a:endParaRPr lang="ko-KR" altLang="en-US" sz="200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1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57240" y="4586259"/>
            <a:ext cx="3896268" cy="409632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3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79577" y="2504772"/>
            <a:ext cx="3481147" cy="3391504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8000" y="927150"/>
            <a:ext cx="10656000" cy="5727600"/>
          </a:xfrm>
          <a:prstGeom prst="rect">
            <a:avLst/>
          </a:prstGeom>
        </p:spPr>
      </p:pic>
      <p:sp>
        <p:nvSpPr>
          <p:cNvPr id="33" name="사각형: 둥근 위쪽 모서리 32"/>
          <p:cNvSpPr/>
          <p:nvPr/>
        </p:nvSpPr>
        <p:spPr>
          <a:xfrm>
            <a:off x="262890" y="256033"/>
            <a:ext cx="11666220" cy="497994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atinLnBrk="0">
              <a:defRPr lang="ko-KR"/>
            </a:pPr>
            <a:r>
              <a:rPr lang="en-US" altLang="ko-KR" sz="20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rPr>
              <a:t>Index.html</a:t>
            </a:r>
            <a:endParaRPr lang="en-US" altLang="ko-KR" sz="2000" i="1" kern="0">
              <a:solidFill>
                <a:srgbClr val="44546a">
                  <a:lumMod val="75000"/>
                </a:srgbClr>
              </a:solidFill>
              <a:latin typeface="Tmon몬소리 Black"/>
              <a:ea typeface="Tmon몬소리 Black"/>
            </a:endParaRPr>
          </a:p>
        </p:txBody>
      </p:sp>
      <p:sp>
        <p:nvSpPr>
          <p:cNvPr id="41" name="사각형: 둥근 위쪽 모서리 40"/>
          <p:cNvSpPr/>
          <p:nvPr/>
        </p:nvSpPr>
        <p:spPr>
          <a:xfrm>
            <a:off x="262890" y="6601967"/>
            <a:ext cx="11666220" cy="8152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atinLnBrk="0">
              <a:defRPr lang="ko-KR"/>
            </a:pPr>
            <a:endParaRPr lang="ko-KR" altLang="en-US" sz="200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1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9153" y="3429000"/>
            <a:ext cx="3562847" cy="1028843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76800" y="1785643"/>
            <a:ext cx="3086530" cy="4201111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4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53163" y="1370850"/>
            <a:ext cx="3038294" cy="510614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8000" y="895350"/>
            <a:ext cx="10656000" cy="5727600"/>
          </a:xfrm>
          <a:prstGeom prst="rect">
            <a:avLst/>
          </a:prstGeom>
        </p:spPr>
      </p:pic>
      <p:sp>
        <p:nvSpPr>
          <p:cNvPr id="33" name="사각형: 둥근 위쪽 모서리 32"/>
          <p:cNvSpPr/>
          <p:nvPr/>
        </p:nvSpPr>
        <p:spPr>
          <a:xfrm>
            <a:off x="262890" y="256033"/>
            <a:ext cx="11666220" cy="497994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atinLnBrk="0">
              <a:defRPr lang="ko-KR"/>
            </a:pPr>
            <a:r>
              <a:rPr lang="en-US" altLang="ko-KR" sz="20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rPr>
              <a:t>Index.html</a:t>
            </a:r>
            <a:endParaRPr lang="en-US" altLang="ko-KR" sz="2000" i="1" kern="0">
              <a:solidFill>
                <a:srgbClr val="44546a">
                  <a:lumMod val="75000"/>
                </a:srgbClr>
              </a:solidFill>
              <a:latin typeface="Tmon몬소리 Black"/>
              <a:ea typeface="Tmon몬소리 Black"/>
            </a:endParaRPr>
          </a:p>
        </p:txBody>
      </p:sp>
      <p:sp>
        <p:nvSpPr>
          <p:cNvPr id="41" name="사각형: 둥근 위쪽 모서리 40"/>
          <p:cNvSpPr/>
          <p:nvPr/>
        </p:nvSpPr>
        <p:spPr>
          <a:xfrm>
            <a:off x="262890" y="6601967"/>
            <a:ext cx="11666220" cy="8152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atinLnBrk="0">
              <a:defRPr lang="ko-KR"/>
            </a:pPr>
            <a:endParaRPr lang="ko-KR" altLang="en-US" sz="200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1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8612" y="2452508"/>
            <a:ext cx="4029637" cy="260068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4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95499" y="2281005"/>
            <a:ext cx="5753902" cy="3324689"/>
          </a:xfrm>
          <a:prstGeom prst="rect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76470" y="1857100"/>
            <a:ext cx="3267530" cy="394390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4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690606" y="1485588"/>
            <a:ext cx="2962688" cy="4458322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8000" y="819149"/>
            <a:ext cx="10656000" cy="5727600"/>
          </a:xfrm>
          <a:prstGeom prst="rect">
            <a:avLst/>
          </a:prstGeom>
        </p:spPr>
      </p:pic>
      <p:sp>
        <p:nvSpPr>
          <p:cNvPr id="33" name="사각형: 둥근 위쪽 모서리 32"/>
          <p:cNvSpPr/>
          <p:nvPr/>
        </p:nvSpPr>
        <p:spPr>
          <a:xfrm>
            <a:off x="262890" y="256033"/>
            <a:ext cx="11666220" cy="497994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atinLnBrk="0">
              <a:defRPr lang="ko-KR"/>
            </a:pPr>
            <a:r>
              <a:rPr lang="en-US" altLang="ko-KR" sz="20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rPr>
              <a:t>window.html</a:t>
            </a:r>
            <a:endParaRPr lang="en-US" altLang="ko-KR" sz="2000" i="1" kern="0">
              <a:solidFill>
                <a:srgbClr val="44546a">
                  <a:lumMod val="75000"/>
                </a:srgbClr>
              </a:solidFill>
              <a:latin typeface="Tmon몬소리 Black"/>
              <a:ea typeface="Tmon몬소리 Black"/>
            </a:endParaRPr>
          </a:p>
        </p:txBody>
      </p:sp>
      <p:sp>
        <p:nvSpPr>
          <p:cNvPr id="41" name="사각형: 둥근 위쪽 모서리 40"/>
          <p:cNvSpPr/>
          <p:nvPr/>
        </p:nvSpPr>
        <p:spPr>
          <a:xfrm>
            <a:off x="262890" y="6601967"/>
            <a:ext cx="11666220" cy="8152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66700" latinLnBrk="0">
              <a:defRPr lang="ko-KR"/>
            </a:pPr>
            <a:endParaRPr lang="ko-KR" altLang="en-US" sz="200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1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4772" y="2595398"/>
            <a:ext cx="9535855" cy="2353003"/>
          </a:xfrm>
          <a:prstGeom prst="rect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5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자유형: 도형 32"/>
          <p:cNvSpPr/>
          <p:nvPr/>
        </p:nvSpPr>
        <p:spPr>
          <a:xfrm>
            <a:off x="3592458" y="2249912"/>
            <a:ext cx="5007084" cy="2246568"/>
          </a:xfrm>
          <a:prstGeom prst="frame">
            <a:avLst>
              <a:gd name="adj1" fmla="val 261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latinLnBrk="0">
              <a:defRPr lang="ko-KR"/>
            </a:pPr>
            <a:r>
              <a:rPr lang="en-US" altLang="ko-KR" sz="3200" i="1" kern="0">
                <a:solidFill>
                  <a:srgbClr val="44546a">
                    <a:lumMod val="75000"/>
                  </a:srgbClr>
                </a:solidFill>
                <a:latin typeface="Tmon몬소리 Black"/>
                <a:ea typeface="Tmon몬소리 Black"/>
              </a:rPr>
              <a:t>Thank you</a:t>
            </a:r>
            <a:endParaRPr lang="en-US" altLang="ko-KR" sz="3200" i="1" kern="0">
              <a:solidFill>
                <a:srgbClr val="44546a">
                  <a:lumMod val="75000"/>
                </a:srgbClr>
              </a:solidFill>
              <a:latin typeface="Tmon몬소리 Black"/>
              <a:ea typeface="Tmon몬소리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</ep:Words>
  <ep:PresentationFormat>와이드스크린</ep:PresentationFormat>
  <ep:Paragraphs>9</ep:Paragraphs>
  <ep:Slides>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2022-06-01T04:22:51.000</dcterms:created>
  <dc:creator>조현석</dc:creator>
  <cp:lastModifiedBy>tech</cp:lastModifiedBy>
  <dcterms:modified xsi:type="dcterms:W3CDTF">2022-10-16T15:39:47.879</dcterms:modified>
  <cp:revision>19</cp:revision>
  <dc:title>PowerPoint 프레젠테이션</dc:title>
</cp:coreProperties>
</file>